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978B8-0C3D-4CAC-B3A1-F7E38F136C5A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696C9-4252-486E-B262-31AC1C9FD9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Dynamics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Wave propagation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Isentropic flow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Normal shock wave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Moving normal shock wave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Oblique shock wave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Prandtl</a:t>
            </a:r>
            <a:r>
              <a:rPr lang="en-US" dirty="0" smtClean="0"/>
              <a:t> Meyer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8"/>
            </a:pP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en-US" dirty="0" smtClean="0"/>
              <a:t>Flow with friction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en-US" dirty="0" smtClean="0"/>
              <a:t>Flow with heat transfer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en-US" dirty="0" smtClean="0"/>
              <a:t>Method of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dynamics, James E. A. John</a:t>
            </a:r>
          </a:p>
          <a:p>
            <a:r>
              <a:rPr lang="en-US" dirty="0" smtClean="0"/>
              <a:t>Elements of Gas dynamics, H. W. </a:t>
            </a:r>
            <a:r>
              <a:rPr lang="en-US" dirty="0" err="1" smtClean="0"/>
              <a:t>Liepmann</a:t>
            </a:r>
            <a:endParaRPr lang="en-US" dirty="0" smtClean="0"/>
          </a:p>
          <a:p>
            <a:r>
              <a:rPr lang="en-US" dirty="0" smtClean="0"/>
              <a:t>Computational Gas dynamics, C. B. Laney</a:t>
            </a:r>
          </a:p>
          <a:p>
            <a:r>
              <a:rPr lang="en-US" dirty="0" smtClean="0"/>
              <a:t>Gas dynamics, M.J. </a:t>
            </a:r>
            <a:r>
              <a:rPr lang="en-US" dirty="0" err="1" smtClean="0"/>
              <a:t>Zacrow</a:t>
            </a:r>
            <a:endParaRPr lang="en-US" dirty="0" smtClean="0"/>
          </a:p>
          <a:p>
            <a:r>
              <a:rPr lang="en-US" dirty="0" smtClean="0"/>
              <a:t>Compressible fluid flow, </a:t>
            </a:r>
            <a:r>
              <a:rPr lang="en-US" dirty="0" err="1" smtClean="0"/>
              <a:t>M.A.Saad</a:t>
            </a:r>
            <a:endParaRPr lang="en-US" dirty="0" smtClean="0"/>
          </a:p>
          <a:p>
            <a:r>
              <a:rPr lang="en-US" dirty="0" smtClean="0"/>
              <a:t>Gas dynamics, M.H. </a:t>
            </a:r>
            <a:r>
              <a:rPr lang="en-US" dirty="0" err="1" smtClean="0"/>
              <a:t>Aksel</a:t>
            </a:r>
            <a:endParaRPr lang="en-US" dirty="0" smtClean="0"/>
          </a:p>
          <a:p>
            <a:r>
              <a:rPr lang="en-US" dirty="0" smtClean="0"/>
              <a:t>Fundamentals of Gas dynamics, </a:t>
            </a:r>
            <a:r>
              <a:rPr lang="en-US" dirty="0" err="1" smtClean="0"/>
              <a:t>R.P.Benedict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87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Gas Dynamics</vt:lpstr>
      <vt:lpstr>Contents (11)</vt:lpstr>
      <vt:lpstr>Slide 3</vt:lpstr>
      <vt:lpstr>References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Dynamics</dc:title>
  <dc:creator>ROYA</dc:creator>
  <cp:lastModifiedBy>ROYA</cp:lastModifiedBy>
  <cp:revision>5</cp:revision>
  <dcterms:created xsi:type="dcterms:W3CDTF">2018-07-13T15:50:17Z</dcterms:created>
  <dcterms:modified xsi:type="dcterms:W3CDTF">2018-07-13T16:44:56Z</dcterms:modified>
</cp:coreProperties>
</file>